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59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275C03C-6080-4859-B8D5-3AC2B963FEF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B3F3A88-4FA1-4190-AA06-F83863EF19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inglist.natennessee.org/na-wt/?current-meeting-list=1" TargetMode="External"/><Relationship Id="rId2" Type="http://schemas.openxmlformats.org/officeDocument/2006/relationships/hyperlink" Target="http://www.naknoxville.org/?current-meeting-list=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hyperlink" Target="https://meetinglist.natennessee.org/etror/?current-meeting-list=1" TargetMode="External"/><Relationship Id="rId4" Type="http://schemas.openxmlformats.org/officeDocument/2006/relationships/hyperlink" Target="http://nanashville.org/?current-meeting-list=1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Volunteer Region of Narcotics Anonymous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BMLT and YAP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3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501290"/>
            <a:ext cx="7213006" cy="289951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When texting…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Enter zip code</a:t>
            </a:r>
          </a:p>
          <a:p>
            <a:pPr marL="571500">
              <a:buFont typeface="Courier New" panose="02070309020205020404" pitchFamily="49" charset="0"/>
              <a:buChar char="o"/>
            </a:pPr>
            <a:r>
              <a:rPr lang="en-US" dirty="0" smtClean="0"/>
              <a:t>	TAP TO LOAD PREVIEW</a:t>
            </a:r>
          </a:p>
          <a:p>
            <a:pPr marL="5715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TAP LINK</a:t>
            </a:r>
          </a:p>
          <a:p>
            <a:pPr marL="5715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MEETINGS WITH MAP APPEAR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Enter JFT for the Just for Today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175351" cy="1793167"/>
          </a:xfrm>
        </p:spPr>
        <p:txBody>
          <a:bodyPr/>
          <a:lstStyle/>
          <a:p>
            <a:r>
              <a:rPr lang="en-US" dirty="0" smtClean="0"/>
              <a:t>YAP, VRSC Helpline</a:t>
            </a:r>
            <a:br>
              <a:rPr lang="en-US" dirty="0" smtClean="0"/>
            </a:br>
            <a:r>
              <a:rPr lang="en-US" dirty="0" smtClean="0"/>
              <a:t>901-350-5030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73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90796"/>
            <a:ext cx="7772400" cy="450520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BMLT is FREE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There’s a small charge for YAP for the region… $10 every couple of months.  YAP uses a program called </a:t>
            </a:r>
            <a:r>
              <a:rPr lang="en-US" dirty="0" err="1" smtClean="0"/>
              <a:t>Twilio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Twilio</a:t>
            </a:r>
            <a:r>
              <a:rPr lang="en-US" dirty="0"/>
              <a:t> allows </a:t>
            </a:r>
            <a:r>
              <a:rPr lang="en-US" dirty="0" smtClean="0"/>
              <a:t>YAP to </a:t>
            </a:r>
            <a:r>
              <a:rPr lang="en-US" dirty="0"/>
              <a:t>make and receive phone calls, send and receive text messages, and perform other communication functions using its web </a:t>
            </a:r>
            <a:r>
              <a:rPr lang="en-US" dirty="0" smtClean="0"/>
              <a:t>service.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3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501290"/>
            <a:ext cx="7213006" cy="289951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Created over 10 years ago by a Member from New York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Slow to grow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Some of our areas started using the BMLT 6+ </a:t>
            </a:r>
            <a:r>
              <a:rPr lang="en-US" dirty="0" err="1" smtClean="0"/>
              <a:t>yrs</a:t>
            </a:r>
            <a:r>
              <a:rPr lang="en-US" dirty="0" smtClean="0"/>
              <a:t> ago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It expanded to all areas in 2017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175351" cy="1793167"/>
          </a:xfrm>
        </p:spPr>
        <p:txBody>
          <a:bodyPr/>
          <a:lstStyle/>
          <a:p>
            <a:r>
              <a:rPr lang="en-US" dirty="0" smtClean="0"/>
              <a:t>Basic Meeting List Toolbox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87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048000"/>
            <a:ext cx="7213006" cy="3352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Easily maintained, updated, syncs with NAWS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UPDATE ONE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Search for meetings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on the website, 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on your phone, 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using BMLT apps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and YAP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175351" cy="1793167"/>
          </a:xfrm>
        </p:spPr>
        <p:txBody>
          <a:bodyPr/>
          <a:lstStyle/>
          <a:p>
            <a:r>
              <a:rPr lang="en-US" dirty="0" smtClean="0"/>
              <a:t>BMLT PROS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07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1590797"/>
            <a:ext cx="7213006" cy="289951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16" t="22555" r="1378" b="4922"/>
          <a:stretch/>
        </p:blipFill>
        <p:spPr bwMode="auto">
          <a:xfrm>
            <a:off x="533400" y="1600200"/>
            <a:ext cx="7827949" cy="49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533399" y="1549866"/>
            <a:ext cx="7827949" cy="289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bg1"/>
                </a:solidFill>
              </a:rPr>
              <a:t>Currently 1/3 of meetings worldwide use the BMLT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37607" y="5673055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See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bmlt.app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/tally</a:t>
            </a:r>
          </a:p>
        </p:txBody>
      </p:sp>
    </p:spTree>
    <p:extLst>
      <p:ext uri="{BB962C8B-B14F-4D97-AF65-F5344CB8AC3E}">
        <p14:creationId xmlns:p14="http://schemas.microsoft.com/office/powerpoint/2010/main" val="321339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048000"/>
            <a:ext cx="7213006" cy="3352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Searchable Map… place cursor in meeting 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Search by zip code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See distance to the meeting from you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 many meetings/groups in the service body.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945419" cy="1238365"/>
          </a:xfrm>
        </p:spPr>
        <p:txBody>
          <a:bodyPr/>
          <a:lstStyle/>
          <a:p>
            <a:r>
              <a:rPr lang="en-US" sz="3600" dirty="0"/>
              <a:t>Regional Meeting list: natennessee.org/meetings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9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048000"/>
            <a:ext cx="7213006" cy="3352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List of counties each area serves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Links to BMLT meeting list for each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Includes Area 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Helpline Number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Website URL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List of Meetings</a:t>
            </a:r>
          </a:p>
          <a:p>
            <a:pPr marL="912813" indent="-342900">
              <a:buFont typeface="Courier New" panose="02070309020205020404" pitchFamily="49" charset="0"/>
              <a:buChar char="o"/>
            </a:pPr>
            <a:r>
              <a:rPr lang="en-US" dirty="0"/>
              <a:t>	</a:t>
            </a:r>
            <a:r>
              <a:rPr lang="en-US" dirty="0" smtClean="0"/>
              <a:t>Events/Calendar page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945419" cy="1238365"/>
          </a:xfrm>
        </p:spPr>
        <p:txBody>
          <a:bodyPr/>
          <a:lstStyle/>
          <a:p>
            <a:r>
              <a:rPr lang="en-US" sz="3200" dirty="0" err="1"/>
              <a:t>natennessee.or</a:t>
            </a:r>
            <a:r>
              <a:rPr lang="en-US" sz="3200" dirty="0"/>
              <a:t>/meetings-by-area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2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048000"/>
            <a:ext cx="7213006" cy="33528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anashville.org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namwt.org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na-wt.org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etror.org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naknoxville.org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hotascna.org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 smtClean="0"/>
              <a:t>Maybe one day the entire region will change over to the BMLT…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945419" cy="1238365"/>
          </a:xfrm>
        </p:spPr>
        <p:txBody>
          <a:bodyPr/>
          <a:lstStyle/>
          <a:p>
            <a:r>
              <a:rPr lang="en-US" sz="3200" dirty="0" smtClean="0"/>
              <a:t>VRSC areas using BMLT on their websites…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75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90796"/>
            <a:ext cx="7772400" cy="4505203"/>
          </a:xfrm>
        </p:spPr>
        <p:txBody>
          <a:bodyPr>
            <a:normAutofit/>
          </a:bodyPr>
          <a:lstStyle/>
          <a:p>
            <a:r>
              <a:rPr lang="en-US" dirty="0" smtClean="0"/>
              <a:t>Another great benefit…</a:t>
            </a:r>
          </a:p>
          <a:p>
            <a:r>
              <a:rPr lang="en-US" dirty="0" smtClean="0"/>
              <a:t>No more keeping a separate paper meeting list updated…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://www.naknoxville.org/?</a:t>
            </a:r>
            <a:r>
              <a:rPr lang="en-US" dirty="0" smtClean="0">
                <a:hlinkClick r:id="rId2"/>
              </a:rPr>
              <a:t>current-meeting-list=1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https://meetinglist.natennessee.org/na-wt/?</a:t>
            </a:r>
            <a:r>
              <a:rPr lang="en-US" dirty="0" smtClean="0">
                <a:hlinkClick r:id="rId3"/>
              </a:rPr>
              <a:t>current-meeting-list=1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http://nanashville.org/?</a:t>
            </a:r>
            <a:r>
              <a:rPr lang="en-US" dirty="0" smtClean="0">
                <a:hlinkClick r:id="rId4"/>
              </a:rPr>
              <a:t>current-meeting-list=1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5"/>
              </a:rPr>
              <a:t>https://meetinglist.natennessee.org/etror/?</a:t>
            </a:r>
            <a:r>
              <a:rPr lang="en-US" dirty="0" smtClean="0">
                <a:hlinkClick r:id="rId5"/>
              </a:rPr>
              <a:t>current-meeting-list=1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1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3501290"/>
            <a:ext cx="7213006" cy="289951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mtClean="0"/>
              <a:t>A </a:t>
            </a:r>
            <a:r>
              <a:rPr lang="en-US" smtClean="0"/>
              <a:t>platform connected </a:t>
            </a:r>
            <a:r>
              <a:rPr lang="en-US" dirty="0" smtClean="0"/>
              <a:t>to the BMLT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TEXT or CALL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When calling</a:t>
            </a:r>
          </a:p>
          <a:p>
            <a:pPr marL="914400" indent="-342900">
              <a:buFont typeface="Courier New" panose="02070309020205020404" pitchFamily="49" charset="0"/>
              <a:buChar char="o"/>
            </a:pPr>
            <a:r>
              <a:rPr lang="en-US" dirty="0" smtClean="0"/>
              <a:t>Enter 1 to talk to someone (redirects to area helplines)</a:t>
            </a:r>
          </a:p>
          <a:p>
            <a:pPr marL="914400" indent="-342900">
              <a:buFont typeface="Courier New" panose="02070309020205020404" pitchFamily="49" charset="0"/>
              <a:buChar char="o"/>
            </a:pPr>
            <a:r>
              <a:rPr lang="en-US" dirty="0" smtClean="0"/>
              <a:t>2 – search for meetings</a:t>
            </a:r>
          </a:p>
          <a:p>
            <a:pPr marL="914400" indent="-342900">
              <a:buFont typeface="Courier New" panose="02070309020205020404" pitchFamily="49" charset="0"/>
              <a:buChar char="o"/>
            </a:pPr>
            <a:r>
              <a:rPr lang="en-US" dirty="0" smtClean="0"/>
              <a:t>3 – listen to JFT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581035"/>
            <a:ext cx="7175351" cy="1793167"/>
          </a:xfrm>
        </p:spPr>
        <p:txBody>
          <a:bodyPr/>
          <a:lstStyle/>
          <a:p>
            <a:r>
              <a:rPr lang="en-US" dirty="0" smtClean="0"/>
              <a:t>YAP, VRSC Helpline</a:t>
            </a:r>
            <a:br>
              <a:rPr lang="en-US" dirty="0" smtClean="0"/>
            </a:br>
            <a:r>
              <a:rPr lang="en-US" dirty="0" smtClean="0"/>
              <a:t>901-350-5030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0"/>
            <a:ext cx="9144000" cy="13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55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</TotalTime>
  <Words>282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BMLT and YAP</vt:lpstr>
      <vt:lpstr>Basic Meeting List Toolbox</vt:lpstr>
      <vt:lpstr>BMLT PROS</vt:lpstr>
      <vt:lpstr>PowerPoint Presentation</vt:lpstr>
      <vt:lpstr>Regional Meeting list: natennessee.org/meetings</vt:lpstr>
      <vt:lpstr>natennessee.or/meetings-by-area</vt:lpstr>
      <vt:lpstr>VRSC areas using BMLT on their websites…</vt:lpstr>
      <vt:lpstr>PowerPoint Presentation</vt:lpstr>
      <vt:lpstr>YAP, VRSC Helpline 901-350-5030</vt:lpstr>
      <vt:lpstr>YAP, VRSC Helpline 901-350-5030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BMLT and YAP</dc:title>
  <dc:creator>lucyo</dc:creator>
  <cp:lastModifiedBy>lucyo</cp:lastModifiedBy>
  <cp:revision>10</cp:revision>
  <dcterms:created xsi:type="dcterms:W3CDTF">2019-09-08T17:47:03Z</dcterms:created>
  <dcterms:modified xsi:type="dcterms:W3CDTF">2019-09-09T17:45:22Z</dcterms:modified>
</cp:coreProperties>
</file>